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  <p:sldId id="260" r:id="rId10"/>
    <p:sldId id="266" r:id="rId11"/>
    <p:sldId id="265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/>
    <p:restoredTop sz="94679"/>
  </p:normalViewPr>
  <p:slideViewPr>
    <p:cSldViewPr snapToGrid="0" snapToObjects="1">
      <p:cViewPr>
        <p:scale>
          <a:sx n="158" d="100"/>
          <a:sy n="158" d="100"/>
        </p:scale>
        <p:origin x="-1168" y="-2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C3A4-1480-E94C-B026-A33C6E619A63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47A0-2D28-0941-BF09-A68539AC84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43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9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7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59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10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86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66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9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86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90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03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578B-EAB4-364F-93C7-1F5E26181930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C7DB1-FC5E-244D-97AB-B37E711260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.mlfmonde.org/odette-du-puigaudeau-dakhla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802432"/>
            <a:ext cx="9144000" cy="1102665"/>
          </a:xfrm>
        </p:spPr>
        <p:txBody>
          <a:bodyPr/>
          <a:lstStyle/>
          <a:p>
            <a:r>
              <a:rPr lang="fr-FR" b="1" dirty="0" smtClean="0"/>
              <a:t>PRÉSENTATION PRONOTE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631654"/>
            <a:ext cx="9144000" cy="1655762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Septembre 2019</a:t>
            </a:r>
          </a:p>
          <a:p>
            <a:r>
              <a:rPr lang="fr-FR" sz="3600" b="1" dirty="0" smtClean="0"/>
              <a:t>Odette du </a:t>
            </a:r>
            <a:r>
              <a:rPr lang="fr-FR" sz="3600" b="1" dirty="0" err="1" smtClean="0"/>
              <a:t>Puigaudeau</a:t>
            </a:r>
            <a:r>
              <a:rPr lang="fr-FR" sz="3600" b="1" dirty="0"/>
              <a:t> </a:t>
            </a:r>
            <a:r>
              <a:rPr lang="fr-FR" sz="3600" b="1" dirty="0" smtClean="0"/>
              <a:t>- Dakhla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1244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1987550"/>
            <a:ext cx="2933700" cy="2984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" y="1847850"/>
            <a:ext cx="6184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" y="1954548"/>
            <a:ext cx="5288280" cy="26606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76" y="1954548"/>
            <a:ext cx="1829783" cy="37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500" y="2632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/>
              <a:t>COMMUNICATION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9188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" y="1390650"/>
            <a:ext cx="5556613" cy="28460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06" y="1537952"/>
            <a:ext cx="2066621" cy="392747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 flipV="1">
            <a:off x="8549208" y="3611537"/>
            <a:ext cx="853738" cy="262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 flipV="1">
            <a:off x="3832478" y="1596620"/>
            <a:ext cx="853738" cy="262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7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" y="1828800"/>
            <a:ext cx="4768476" cy="1981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1828800"/>
            <a:ext cx="2124335" cy="43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21" y="1639570"/>
            <a:ext cx="1591200" cy="35243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8" y="1645920"/>
            <a:ext cx="3801452" cy="18461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99" y="1645920"/>
            <a:ext cx="1744060" cy="35180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12" y="1639570"/>
            <a:ext cx="1709917" cy="35243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8" y="4132611"/>
            <a:ext cx="3936600" cy="1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</p:spPr>
        <p:txBody>
          <a:bodyPr/>
          <a:lstStyle/>
          <a:p>
            <a:pPr algn="ctr"/>
            <a:r>
              <a:rPr lang="fr-FR" b="1" dirty="0" smtClean="0"/>
              <a:t>1. OUVRIR L’APPLICATION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 smtClean="0"/>
              <a:t>Se rendre sur le site de l’école : </a:t>
            </a:r>
            <a:r>
              <a:rPr lang="fr-FR" dirty="0" smtClean="0">
                <a:hlinkClick r:id="rId2"/>
              </a:rPr>
              <a:t>http://site.mlfmonde.org/odette-du-puigaudeau-dakhla/</a:t>
            </a:r>
            <a:r>
              <a:rPr lang="fr-FR" dirty="0" smtClean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 smtClean="0"/>
              <a:t>Par </a:t>
            </a:r>
            <a:r>
              <a:rPr lang="fr-FR" dirty="0" err="1" smtClean="0"/>
              <a:t>google</a:t>
            </a:r>
            <a:r>
              <a:rPr lang="fr-FR" dirty="0" smtClean="0"/>
              <a:t> 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99" y="2528694"/>
            <a:ext cx="6492349" cy="3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57" y="1752600"/>
            <a:ext cx="1802424" cy="39052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22" y="1752600"/>
            <a:ext cx="6051478" cy="3089934"/>
          </a:xfrm>
          <a:prstGeom prst="rect">
            <a:avLst/>
          </a:prstGeom>
        </p:spPr>
      </p:pic>
      <p:sp>
        <p:nvSpPr>
          <p:cNvPr id="9" name="Flèche vers la droite 8"/>
          <p:cNvSpPr/>
          <p:nvPr/>
        </p:nvSpPr>
        <p:spPr>
          <a:xfrm rot="10800000">
            <a:off x="4450619" y="2120113"/>
            <a:ext cx="849664" cy="210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3016980" y="3087174"/>
            <a:ext cx="849664" cy="210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 rot="10800000">
            <a:off x="9978781" y="3988024"/>
            <a:ext cx="849664" cy="210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/>
          <p:cNvSpPr/>
          <p:nvPr/>
        </p:nvSpPr>
        <p:spPr>
          <a:xfrm>
            <a:off x="7301897" y="5115472"/>
            <a:ext cx="849664" cy="210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8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76250" y="2308226"/>
            <a:ext cx="10515600" cy="997144"/>
          </a:xfrm>
        </p:spPr>
        <p:txBody>
          <a:bodyPr>
            <a:noAutofit/>
          </a:bodyPr>
          <a:lstStyle/>
          <a:p>
            <a:pPr algn="ctr"/>
            <a:r>
              <a:rPr lang="fr-FR" sz="8800" b="1" dirty="0" smtClean="0"/>
              <a:t>S’IDENTIFIER</a:t>
            </a:r>
            <a:endParaRPr lang="fr-FR" sz="8800" b="1" dirty="0"/>
          </a:p>
        </p:txBody>
      </p:sp>
    </p:spTree>
    <p:extLst>
      <p:ext uri="{BB962C8B-B14F-4D97-AF65-F5344CB8AC3E}">
        <p14:creationId xmlns:p14="http://schemas.microsoft.com/office/powerpoint/2010/main" val="17077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4" y="1733084"/>
            <a:ext cx="4314790" cy="2223019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76" y="1701281"/>
            <a:ext cx="1801447" cy="39031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11" y="1733084"/>
            <a:ext cx="1772090" cy="38395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39010" y="3924300"/>
            <a:ext cx="4314790" cy="78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14" name="Flèche vers la droite 13"/>
          <p:cNvSpPr/>
          <p:nvPr/>
        </p:nvSpPr>
        <p:spPr>
          <a:xfrm rot="10800000">
            <a:off x="8346741" y="3956103"/>
            <a:ext cx="849664" cy="210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droite 14"/>
          <p:cNvSpPr/>
          <p:nvPr/>
        </p:nvSpPr>
        <p:spPr>
          <a:xfrm>
            <a:off x="8503447" y="2721634"/>
            <a:ext cx="849664" cy="1823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2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81250" y="234315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smtClean="0"/>
              <a:t>PAGE D’ACCUEIL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151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2" y="1524000"/>
            <a:ext cx="5060878" cy="275678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06" y="1524000"/>
            <a:ext cx="2074343" cy="41211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8" name="Ellipse 7"/>
          <p:cNvSpPr/>
          <p:nvPr/>
        </p:nvSpPr>
        <p:spPr>
          <a:xfrm>
            <a:off x="8219006" y="2152481"/>
            <a:ext cx="746969" cy="226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3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500" y="2632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/>
              <a:t>CAHIER DE TEXTE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5963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62850" y="559841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SMARTPHONE</a:t>
            </a:r>
            <a:endParaRPr lang="fr-FR" sz="4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4172" y="498475"/>
            <a:ext cx="5086350" cy="892175"/>
          </a:xfrm>
        </p:spPr>
        <p:txBody>
          <a:bodyPr/>
          <a:lstStyle/>
          <a:p>
            <a:pPr algn="ctr"/>
            <a:r>
              <a:rPr lang="fr-FR" dirty="0" smtClean="0">
                <a:latin typeface="+mn-lt"/>
              </a:rPr>
              <a:t>ORDINATEUR</a:t>
            </a:r>
            <a:endParaRPr lang="fr-FR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61" y="1739900"/>
            <a:ext cx="2272373" cy="4221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1739900"/>
            <a:ext cx="5798820" cy="3018727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 flipV="1">
            <a:off x="8274078" y="2992807"/>
            <a:ext cx="853738" cy="25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flipV="1">
            <a:off x="1960942" y="1910861"/>
            <a:ext cx="853738" cy="262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4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7272</TotalTime>
  <Words>53</Words>
  <Application>Microsoft Macintosh PowerPoint</Application>
  <PresentationFormat>Grand écran</PresentationFormat>
  <Paragraphs>28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Thème Office</vt:lpstr>
      <vt:lpstr>PRÉSENTATION PRONOTE</vt:lpstr>
      <vt:lpstr>1. OUVRIR L’APPLICATION</vt:lpstr>
      <vt:lpstr>ORDINATEUR</vt:lpstr>
      <vt:lpstr>S’IDENTIFIER</vt:lpstr>
      <vt:lpstr>ORDINATEUR</vt:lpstr>
      <vt:lpstr>Présentation PowerPoint</vt:lpstr>
      <vt:lpstr>ORDINATEUR</vt:lpstr>
      <vt:lpstr>CAHIER DE TEXTE</vt:lpstr>
      <vt:lpstr>ORDINATEUR</vt:lpstr>
      <vt:lpstr>ORDINATEUR</vt:lpstr>
      <vt:lpstr>ORDINATEUR</vt:lpstr>
      <vt:lpstr>COMMUNICATION</vt:lpstr>
      <vt:lpstr>ORDINATEUR</vt:lpstr>
      <vt:lpstr>ORDINATEUR</vt:lpstr>
      <vt:lpstr>ORDINATEUR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PRONOTE</dc:title>
  <dc:creator>claude schaaf</dc:creator>
  <cp:lastModifiedBy>claude schaaf</cp:lastModifiedBy>
  <cp:revision>13</cp:revision>
  <dcterms:created xsi:type="dcterms:W3CDTF">2019-09-17T14:49:30Z</dcterms:created>
  <dcterms:modified xsi:type="dcterms:W3CDTF">2019-09-29T07:59:48Z</dcterms:modified>
</cp:coreProperties>
</file>